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4" r:id="rId3"/>
    <p:sldId id="285" r:id="rId4"/>
    <p:sldId id="286" r:id="rId5"/>
    <p:sldId id="299" r:id="rId6"/>
    <p:sldId id="275" r:id="rId7"/>
    <p:sldId id="300" r:id="rId8"/>
    <p:sldId id="292" r:id="rId9"/>
    <p:sldId id="301" r:id="rId10"/>
    <p:sldId id="303" r:id="rId11"/>
    <p:sldId id="287" r:id="rId12"/>
    <p:sldId id="267" r:id="rId13"/>
    <p:sldId id="268" r:id="rId14"/>
    <p:sldId id="305" r:id="rId15"/>
    <p:sldId id="306" r:id="rId16"/>
    <p:sldId id="282" r:id="rId17"/>
    <p:sldId id="288" r:id="rId18"/>
    <p:sldId id="269" r:id="rId19"/>
    <p:sldId id="294" r:id="rId20"/>
    <p:sldId id="289" r:id="rId21"/>
    <p:sldId id="270" r:id="rId22"/>
    <p:sldId id="274" r:id="rId23"/>
    <p:sldId id="290" r:id="rId24"/>
    <p:sldId id="291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5203-79C0-45D7-9BF8-C20C5200F8C3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8238B-55EF-42E2-A0CA-82DA7ED493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199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8238B-55EF-42E2-A0CA-82DA7ED493F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A861-97DC-4481-AC4F-0DC1D73D2680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5BA861-97DC-4481-AC4F-0DC1D73D2680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244359-C702-4633-B73B-A7CC52A4D11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THANGLONG\My%20Documents\PTGT%20-%20MGL-Hau\giao%20an%20thi%20toan%20quan\hkcc-2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hyperlink" Target="file:///G:\Copy%20of%20tro%20choi%20am%20nhac-lan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Computer\Desktop\thi%20thanh%20pho%20cham\GIOT+MUA+%20nhanh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Picture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46050" y="1295400"/>
            <a:ext cx="692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Picture19ggt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738813"/>
            <a:ext cx="9144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Picture19ggt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938838"/>
            <a:ext cx="941388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Picture12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5638800"/>
            <a:ext cx="7366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hkcc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hkcc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hkcc-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858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WordArt 19"/>
          <p:cNvSpPr>
            <a:spLocks noChangeArrowheads="1" noChangeShapeType="1" noTextEdit="1"/>
          </p:cNvSpPr>
          <p:nvPr/>
        </p:nvSpPr>
        <p:spPr bwMode="auto">
          <a:xfrm>
            <a:off x="2514600" y="2447925"/>
            <a:ext cx="411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81200" y="4724400"/>
            <a:ext cx="518199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Lứa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tuổi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Mẫu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Nhỡ</a:t>
            </a:r>
            <a:r>
              <a:rPr lang="en-US" b="1" dirty="0">
                <a:solidFill>
                  <a:srgbClr val="FF0000"/>
                </a:solidFill>
              </a:rPr>
              <a:t> (4-5 </a:t>
            </a:r>
            <a:r>
              <a:rPr lang="en-US" b="1" dirty="0" err="1">
                <a:solidFill>
                  <a:srgbClr val="FF0000"/>
                </a:solidFill>
              </a:rPr>
              <a:t>tuổi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GV: </a:t>
            </a:r>
            <a:r>
              <a:rPr lang="en-US" b="1" dirty="0" err="1">
                <a:solidFill>
                  <a:srgbClr val="FF0000"/>
                </a:solidFill>
              </a:rPr>
              <a:t>Phùng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Tuyết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Email: Phungthituyetvinchool@gmail.com.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SĐT: 0966445493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</a:rPr>
              <a:t>Đơn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vị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tác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Trường</a:t>
            </a:r>
            <a:r>
              <a:rPr lang="en-US" b="1" dirty="0">
                <a:solidFill>
                  <a:srgbClr val="FF0000"/>
                </a:solidFill>
              </a:rPr>
              <a:t> MN </a:t>
            </a:r>
            <a:r>
              <a:rPr lang="en-US" b="1" dirty="0" err="1">
                <a:solidFill>
                  <a:srgbClr val="FF0000"/>
                </a:solidFill>
              </a:rPr>
              <a:t>Gia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Thượng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err="1">
                <a:solidFill>
                  <a:srgbClr val="FF0000"/>
                </a:solidFill>
              </a:rPr>
              <a:t>Địa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chỉ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Tổ</a:t>
            </a:r>
            <a:r>
              <a:rPr lang="en-US" b="1" dirty="0">
                <a:solidFill>
                  <a:srgbClr val="FF0000"/>
                </a:solidFill>
              </a:rPr>
              <a:t> 18 – </a:t>
            </a:r>
            <a:r>
              <a:rPr lang="en-US" b="1" dirty="0" err="1">
                <a:solidFill>
                  <a:srgbClr val="FF0000"/>
                </a:solidFill>
              </a:rPr>
              <a:t>Ngọc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Thụy</a:t>
            </a:r>
            <a:r>
              <a:rPr lang="en-US" b="1" dirty="0">
                <a:solidFill>
                  <a:srgbClr val="FF0000"/>
                </a:solidFill>
              </a:rPr>
              <a:t> – Long </a:t>
            </a:r>
            <a:r>
              <a:rPr lang="en-US" b="1" dirty="0" err="1">
                <a:solidFill>
                  <a:srgbClr val="FF0000"/>
                </a:solidFill>
              </a:rPr>
              <a:t>Biên</a:t>
            </a:r>
            <a:r>
              <a:rPr lang="en-US" b="1" dirty="0">
                <a:solidFill>
                  <a:srgbClr val="FF0000"/>
                </a:solidFill>
              </a:rPr>
              <a:t> –</a:t>
            </a:r>
            <a:r>
              <a:rPr lang="en-US" b="1" dirty="0" err="1">
                <a:solidFill>
                  <a:srgbClr val="FF0000"/>
                </a:solidFill>
              </a:rPr>
              <a:t>Hà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Nội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err="1">
                <a:solidFill>
                  <a:srgbClr val="FF0000"/>
                </a:solidFill>
              </a:rPr>
              <a:t>Năm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học</a:t>
            </a:r>
            <a:r>
              <a:rPr lang="en-US" b="1" dirty="0">
                <a:solidFill>
                  <a:srgbClr val="FF0000"/>
                </a:solidFill>
              </a:rPr>
              <a:t>: 2017 -2018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82891" y="0"/>
            <a:ext cx="54561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+mj-lt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+mj-lt"/>
              </a:rPr>
              <a:t>TRƯỜNG MẦM NON GIA THƯỢNG</a:t>
            </a:r>
          </a:p>
        </p:txBody>
      </p:sp>
      <p:pic>
        <p:nvPicPr>
          <p:cNvPr id="23" name="Picture 2" descr="C:\Users\Welcome\Desktop\LOGO MNG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57600" y="685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WordArt 9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2362200" y="3276600"/>
            <a:ext cx="42672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4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3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7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1" grpId="0"/>
      <p:bldP spid="22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782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3236" y="1470452"/>
            <a:ext cx="1762460" cy="1516063"/>
          </a:xfrm>
          <a:prstGeom prst="rect">
            <a:avLst/>
          </a:prstGeom>
          <a:noFill/>
        </p:spPr>
      </p:pic>
      <p:pic>
        <p:nvPicPr>
          <p:cNvPr id="6" name="Picture 5" descr="btru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52600" y="1546599"/>
            <a:ext cx="2133600" cy="1557662"/>
          </a:xfrm>
          <a:prstGeom prst="rect">
            <a:avLst/>
          </a:prstGeom>
          <a:noFill/>
        </p:spPr>
      </p:pic>
      <p:pic>
        <p:nvPicPr>
          <p:cNvPr id="7" name="Picture 6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00055" y="1506617"/>
            <a:ext cx="1762460" cy="1668463"/>
          </a:xfrm>
          <a:prstGeom prst="rect">
            <a:avLst/>
          </a:prstGeom>
          <a:noFill/>
        </p:spPr>
      </p:pic>
      <p:sp>
        <p:nvSpPr>
          <p:cNvPr id="11" name="WordArt 11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2819400" y="1506618"/>
            <a:ext cx="990600" cy="15006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52400"/>
            <a:ext cx="8915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/>
              <a:t>Phần quà dành cho các đội. Ôi nhiều quà quá nhưng chỉ có </a:t>
            </a:r>
            <a:r>
              <a:rPr lang="en-US" sz="3200" dirty="0"/>
              <a:t>2</a:t>
            </a:r>
            <a:r>
              <a:rPr lang="vi-VN" sz="3200" dirty="0" smtClean="0"/>
              <a:t> đội đoán đúng thôi. Phải bớt đi mấy gói quà?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24974" y="381000"/>
            <a:ext cx="19476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chemeClr val="accent1"/>
                </a:solidFill>
              </a:rPr>
              <a:t>4</a:t>
            </a:r>
            <a:endParaRPr lang="en-US" sz="20000" dirty="0">
              <a:solidFill>
                <a:schemeClr val="accent1"/>
              </a:solidFill>
            </a:endParaRPr>
          </a:p>
        </p:txBody>
      </p:sp>
      <p:pic>
        <p:nvPicPr>
          <p:cNvPr id="14" name="Picture 13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62515" y="1546599"/>
            <a:ext cx="1762460" cy="16684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19601" y="533400"/>
            <a:ext cx="23621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rgbClr val="FF0000"/>
                </a:solidFill>
              </a:rPr>
              <a:t>2</a:t>
            </a:r>
            <a:endParaRPr lang="en-US" sz="2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4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5" descr="00013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2133600"/>
            <a:ext cx="5181600" cy="4216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en-US" sz="48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Phần</a:t>
            </a:r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2</a:t>
            </a:r>
          </a:p>
          <a:p>
            <a:pPr algn="ctr"/>
            <a:r>
              <a:rPr lang="en-US" sz="48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</a:p>
          <a:p>
            <a:pPr algn="ctr"/>
            <a:r>
              <a:rPr lang="en-US" sz="4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T¸ch</a:t>
            </a:r>
            <a:r>
              <a:rPr lang="en-US" sz="4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- </a:t>
            </a:r>
            <a:r>
              <a:rPr lang="en-US" sz="4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gép</a:t>
            </a:r>
            <a:r>
              <a:rPr lang="en-US" sz="4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</a:t>
            </a:r>
            <a:r>
              <a:rPr lang="en-US" sz="44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nhãm</a:t>
            </a:r>
            <a:r>
              <a:rPr lang="en-US" sz="4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cã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sè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l­îng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3</a:t>
            </a:r>
            <a:r>
              <a:rPr lang="en-US" sz="4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thµnh</a:t>
            </a:r>
            <a:r>
              <a:rPr lang="en-US" sz="4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2 </a:t>
            </a:r>
            <a:r>
              <a:rPr lang="en-US" sz="4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phÇn</a:t>
            </a:r>
            <a:endParaRPr lang="en-US" sz="44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stote" pitchFamily="34" charset="0"/>
            </a:endParaRPr>
          </a:p>
          <a:p>
            <a:pPr algn="ctr"/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stote" pitchFamily="34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6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1" y="0"/>
            <a:ext cx="9143999" cy="6858000"/>
          </a:xfrm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685800" y="990600"/>
            <a:ext cx="7772400" cy="914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838200" y="2057400"/>
            <a:ext cx="784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8009792">
            <a:off x="6395" y="2439495"/>
            <a:ext cx="1905000" cy="181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9401206">
            <a:off x="1752293" y="2509343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28600" y="16002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9533282">
            <a:off x="3588327" y="2471244"/>
            <a:ext cx="18288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6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73" y="0"/>
            <a:ext cx="9213273" cy="6909956"/>
          </a:xfrm>
          <a:prstGeom prst="rect">
            <a:avLst/>
          </a:prstGeom>
        </p:spPr>
      </p:pic>
      <p:pic>
        <p:nvPicPr>
          <p:cNvPr id="12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9533282">
            <a:off x="3123586" y="2471244"/>
            <a:ext cx="18288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9533282">
            <a:off x="1630727" y="2474916"/>
            <a:ext cx="18288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9533282">
            <a:off x="182927" y="2511179"/>
            <a:ext cx="18288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P102077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19533282">
            <a:off x="4602527" y="2495169"/>
            <a:ext cx="18288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24600" y="990601"/>
            <a:ext cx="2819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rgbClr val="FF0000"/>
                </a:solidFill>
              </a:rPr>
              <a:t>4</a:t>
            </a:r>
            <a:endParaRPr lang="en-US" sz="2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19200"/>
            <a:ext cx="82296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1000" y="6858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10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9600" y="342900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51525" y="3448050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2288" y="3352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1000" y="274638"/>
            <a:ext cx="8229600" cy="8683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-1524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  </a:t>
            </a:r>
            <a:r>
              <a:rPr lang="en-US" sz="9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5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729058" y="3467101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1" y="0"/>
            <a:ext cx="89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19200"/>
            <a:ext cx="82296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smtClean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smtClean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smtClean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smtClean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smtClean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smtClean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smtClean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dirty="0" smtClean="0">
              <a:solidFill>
                <a:prstClr val="black"/>
              </a:solidFill>
            </a:endParaRPr>
          </a:p>
        </p:txBody>
      </p:sp>
      <p:pic>
        <p:nvPicPr>
          <p:cNvPr id="6" name="Picture 6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1000" y="6858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2D700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10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1000" y="3457576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51525" y="3448050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97591" y="3402159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1000" y="274638"/>
            <a:ext cx="8229600" cy="8683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-1524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prstClr val="black"/>
                </a:solidFill>
              </a:rPr>
              <a:t>  </a:t>
            </a:r>
            <a:r>
              <a:rPr lang="en-US" sz="9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5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03174" y="3507799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1" y="0"/>
            <a:ext cx="89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1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9058" y="-152400"/>
            <a:ext cx="1538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4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10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43 0.02639 L -0.30243 0.026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0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219200"/>
            <a:ext cx="82296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smtClean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smtClean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smtClean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smtClean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smtClean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smtClean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smtClean="0">
              <a:solidFill>
                <a:prstClr val="black"/>
              </a:solidFill>
            </a:endParaRPr>
          </a:p>
          <a:p>
            <a:pPr marL="27432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  <a:defRPr/>
            </a:pPr>
            <a:endParaRPr lang="en-US" sz="2600" dirty="0" smtClean="0">
              <a:solidFill>
                <a:prstClr val="black"/>
              </a:solidFill>
            </a:endParaRPr>
          </a:p>
        </p:txBody>
      </p:sp>
      <p:pic>
        <p:nvPicPr>
          <p:cNvPr id="6" name="Picture 6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3604" y="1371600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1000" y="6858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E2D700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10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1000" y="3457576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26629" y="3512130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09700" y="344718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81000" y="274638"/>
            <a:ext cx="8229600" cy="8683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en-US" sz="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-1524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prstClr val="black"/>
                </a:solidFill>
              </a:rPr>
              <a:t>  </a:t>
            </a:r>
            <a:r>
              <a:rPr lang="en-US" sz="9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5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71700" y="3512130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729058" y="-152400"/>
            <a:ext cx="1538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4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7400" y="-152400"/>
            <a:ext cx="1336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33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0.01713 L 0.31736 0.0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1204 L 0.3 0.0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4509" y="1448432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P_000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2727" y="1378527"/>
            <a:ext cx="3124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7200" y="6858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95284" y="3441985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2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57400" y="3417743"/>
            <a:ext cx="106680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7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19200" y="3365786"/>
            <a:ext cx="1066800" cy="12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 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0"/>
            <a:ext cx="1622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  2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9808" y="76200"/>
            <a:ext cx="852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 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16" name="Picture 21" descr="New Picture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30191" y="3483547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13264" y="76200"/>
            <a:ext cx="1314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2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0"/>
            <a:ext cx="1295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4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25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72 0.01574 L -0.28872 0.01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 txBox="1">
            <a:spLocks noGrp="1"/>
          </p:cNvSpPr>
          <p:nvPr/>
        </p:nvSpPr>
        <p:spPr bwMode="auto">
          <a:xfrm>
            <a:off x="33528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F073E74-DCB9-41D9-A01F-B4DBD706B10A}" type="slidenum">
              <a:rPr lang="en-US" sz="1400">
                <a:latin typeface="Arial" charset="0"/>
              </a:rPr>
              <a:pPr algn="r"/>
              <a:t>17</a:t>
            </a:fld>
            <a:endParaRPr lang="en-US" sz="1400">
              <a:latin typeface="Arial" charset="0"/>
            </a:endParaRPr>
          </a:p>
        </p:txBody>
      </p:sp>
      <p:pic>
        <p:nvPicPr>
          <p:cNvPr id="16389" name="Picture 7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283493" y="-750093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1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295400" y="5105400"/>
            <a:ext cx="68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3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4" descr="696932h0rv8jquw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1295400" y="2286000"/>
            <a:ext cx="7162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mÊy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c¸ch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chia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b«ng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hoa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thµnh</a:t>
            </a:r>
            <a:r>
              <a:rPr lang="en-US" sz="4400" b="1" dirty="0">
                <a:solidFill>
                  <a:srgbClr val="FF0000"/>
                </a:solidFill>
                <a:latin typeface=".VnAvant" pitchFamily="34" charset="0"/>
              </a:rPr>
              <a:t> 2 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phÇn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endParaRPr lang="en-US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2057400"/>
            <a:ext cx="2667000" cy="3505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3645" y="2514600"/>
            <a:ext cx="1664238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5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4059382"/>
            <a:ext cx="32004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2</a:t>
            </a:r>
            <a:r>
              <a:rPr lang="en-US" sz="9600" dirty="0" smtClean="0">
                <a:solidFill>
                  <a:schemeClr val="accent1"/>
                </a:solidFill>
              </a:rPr>
              <a:t>-2</a:t>
            </a:r>
            <a:endParaRPr lang="en-US" sz="9600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1219200"/>
            <a:ext cx="18806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Có</a:t>
            </a:r>
            <a:r>
              <a:rPr lang="en-US" sz="6600" dirty="0" smtClean="0"/>
              <a:t> 2 </a:t>
            </a:r>
            <a:r>
              <a:rPr lang="en-US" sz="6600" dirty="0" err="1" smtClean="0"/>
              <a:t>cách</a:t>
            </a:r>
            <a:r>
              <a:rPr lang="en-US" sz="6600" dirty="0" smtClean="0"/>
              <a:t> chia</a:t>
            </a:r>
            <a:endParaRPr lang="en-US" sz="6600" dirty="0"/>
          </a:p>
        </p:txBody>
      </p:sp>
      <p:sp>
        <p:nvSpPr>
          <p:cNvPr id="11" name="Rectangle 10"/>
          <p:cNvSpPr/>
          <p:nvPr/>
        </p:nvSpPr>
        <p:spPr>
          <a:xfrm>
            <a:off x="4100944" y="2343328"/>
            <a:ext cx="3284421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3</a:t>
            </a:r>
            <a:r>
              <a:rPr lang="en-US" sz="9600" dirty="0" smtClean="0">
                <a:solidFill>
                  <a:schemeClr val="accent1"/>
                </a:solidFill>
              </a:rPr>
              <a:t>-1</a:t>
            </a:r>
            <a:endParaRPr lang="en-US" sz="9600" dirty="0">
              <a:solidFill>
                <a:schemeClr val="accent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85208" y="4229457"/>
            <a:ext cx="1447799" cy="553825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  <p:sp>
        <p:nvSpPr>
          <p:cNvPr id="13" name="Right Arrow 12"/>
          <p:cNvSpPr/>
          <p:nvPr/>
        </p:nvSpPr>
        <p:spPr>
          <a:xfrm>
            <a:off x="2885209" y="2743200"/>
            <a:ext cx="1447799" cy="498764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0194" y="2514600"/>
            <a:ext cx="651140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659" y="2329106"/>
            <a:ext cx="3200400" cy="13858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3</a:t>
            </a:r>
            <a:r>
              <a:rPr lang="en-US" sz="9600" dirty="0" smtClean="0">
                <a:solidFill>
                  <a:schemeClr val="accent1"/>
                </a:solidFill>
              </a:rPr>
              <a:t>-1</a:t>
            </a:r>
            <a:endParaRPr lang="en-US" sz="9600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1219200"/>
            <a:ext cx="18806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Có</a:t>
            </a:r>
            <a:r>
              <a:rPr lang="en-US" sz="6600" dirty="0" smtClean="0"/>
              <a:t> 2 </a:t>
            </a:r>
            <a:r>
              <a:rPr lang="en-US" sz="6600" dirty="0" err="1" smtClean="0"/>
              <a:t>cách</a:t>
            </a:r>
            <a:r>
              <a:rPr lang="en-US" sz="6600" dirty="0" smtClean="0"/>
              <a:t> </a:t>
            </a:r>
            <a:r>
              <a:rPr lang="en-US" sz="6600" dirty="0" err="1" smtClean="0"/>
              <a:t>gộp</a:t>
            </a:r>
            <a:endParaRPr lang="en-US" sz="66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 rot="5400000">
            <a:off x="4880654" y="2325055"/>
            <a:ext cx="3821162" cy="26096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49902" y="2234731"/>
            <a:ext cx="19224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868768" y="4295517"/>
            <a:ext cx="1854721" cy="679741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659" y="3911488"/>
            <a:ext cx="3200400" cy="1447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9600" dirty="0">
                <a:solidFill>
                  <a:schemeClr val="accent1"/>
                </a:solidFill>
              </a:rPr>
              <a:t>2</a:t>
            </a:r>
            <a:r>
              <a:rPr lang="en-US" sz="9600" dirty="0" smtClean="0">
                <a:solidFill>
                  <a:schemeClr val="accent1"/>
                </a:solidFill>
              </a:rPr>
              <a:t>-2</a:t>
            </a:r>
            <a:endParaRPr lang="en-US" sz="9600" dirty="0">
              <a:solidFill>
                <a:schemeClr val="accent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927479" y="2682146"/>
            <a:ext cx="1773269" cy="679741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9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build="p" animBg="1"/>
      <p:bldP spid="18" grpId="0"/>
      <p:bldP spid="11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81000"/>
            <a:ext cx="9143999" cy="723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2"/>
          <p:cNvSpPr txBox="1">
            <a:spLocks noRot="1" noChangeArrowheads="1"/>
          </p:cNvSpPr>
          <p:nvPr/>
        </p:nvSpPr>
        <p:spPr>
          <a:xfrm>
            <a:off x="457200" y="1524000"/>
            <a:ext cx="8229600" cy="2743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Ho¹t ®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éng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1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/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H" pitchFamily="34" charset="0"/>
                <a:ea typeface="+mj-ea"/>
                <a:cs typeface="+mj-cs"/>
              </a:rPr>
              <a:t>æ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®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Þnh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tæ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chøc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G©y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høng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thó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.VnAvant" pitchFamily="34" charset="0"/>
              <a:ea typeface="+mj-ea"/>
              <a:cs typeface="+mj-cs"/>
            </a:endParaRPr>
          </a:p>
        </p:txBody>
      </p:sp>
      <p:pic>
        <p:nvPicPr>
          <p:cNvPr id="15" name="Picture 8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00875" y="5267325"/>
            <a:ext cx="68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29600" y="41148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86600" y="-533400"/>
            <a:ext cx="76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8382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 txBox="1">
            <a:spLocks noGrp="1"/>
          </p:cNvSpPr>
          <p:nvPr/>
        </p:nvSpPr>
        <p:spPr bwMode="auto">
          <a:xfrm>
            <a:off x="3352800" y="61722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1843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07F9F44-4C31-49AE-8A7B-1195CF7778AA}" type="slidenum">
              <a:rPr lang="en-US" sz="1400">
                <a:latin typeface="Arial" charset="0"/>
              </a:rPr>
              <a:pPr algn="r"/>
              <a:t>20</a:t>
            </a:fld>
            <a:endParaRPr lang="en-US" sz="1400">
              <a:latin typeface="Arial" charset="0"/>
            </a:endParaRPr>
          </a:p>
        </p:txBody>
      </p:sp>
      <p:pic>
        <p:nvPicPr>
          <p:cNvPr id="18436" name="Picture 6" descr="Micke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038600"/>
            <a:ext cx="1752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283493" y="-750093"/>
            <a:ext cx="7858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1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295400" y="5105400"/>
            <a:ext cx="68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2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3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4" descr="696932h0rv8jquw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5" descr="ANd9GcTU2Qw6raJB375BObqnoqtqW5x-wy_GQlsGEjq5DyvHykxalSS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3179">
            <a:off x="3863975" y="228600"/>
            <a:ext cx="1782763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7" descr="xanh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4038600"/>
            <a:ext cx="19050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2362200" y="2438400"/>
            <a:ext cx="3810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Cho trÎ chia theo yªu cÇu</a:t>
            </a:r>
          </a:p>
          <a:p>
            <a:endParaRPr lang="en-US" sz="360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4676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MỞ RỘNG CHO BÉ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4800" y="1524000"/>
            <a:ext cx="2667000" cy="3505200"/>
          </a:xfrm>
          <a:prstGeom prst="ellipse">
            <a:avLst/>
          </a:prstGeom>
          <a:solidFill>
            <a:srgbClr val="FFFF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1245" y="1981200"/>
            <a:ext cx="1664238" cy="240065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</a:t>
            </a:r>
            <a:endParaRPr lang="en-US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2400" y="2362200"/>
            <a:ext cx="3276600" cy="15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71800" y="3048000"/>
            <a:ext cx="977900" cy="304800"/>
          </a:xfrm>
          <a:prstGeom prst="rightArrow">
            <a:avLst>
              <a:gd name="adj1" fmla="val 50000"/>
              <a:gd name="adj2" fmla="val 119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19600" y="2590800"/>
            <a:ext cx="2490243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-1-1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0001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0" y="2133600"/>
            <a:ext cx="5181600" cy="39354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en-US" sz="4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Phần</a:t>
            </a:r>
            <a:r>
              <a:rPr lang="en-US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3: </a:t>
            </a:r>
            <a:r>
              <a:rPr lang="en-US" sz="4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Luyện</a:t>
            </a:r>
            <a:r>
              <a:rPr lang="en-US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48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tập</a:t>
            </a:r>
            <a:endParaRPr lang="en-US" sz="4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TC 1: </a:t>
            </a:r>
            <a:r>
              <a:rPr lang="en-US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Nhảy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vào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nhảy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en-US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ra</a:t>
            </a: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TC 2: Ai </a:t>
            </a:r>
            <a:r>
              <a:rPr lang="en-US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thông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minh </a:t>
            </a:r>
            <a:r>
              <a:rPr lang="en-US" sz="3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hơn</a:t>
            </a: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algn="ctr">
              <a:defRPr/>
            </a:pPr>
            <a:endParaRPr lang="en-US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CD1F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3251" name="Picture 3" descr="713599gidcqc66e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85344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EC86B4260ABE4D00AED24191244CEFB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6538" y="762000"/>
            <a:ext cx="255746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star00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03124">
            <a:off x="3657600" y="3657600"/>
            <a:ext cx="21431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0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1738312" y="4710112"/>
            <a:ext cx="3886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447800" y="1676400"/>
            <a:ext cx="6248400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Tạm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biệt</a:t>
            </a:r>
            <a:endParaRPr lang="en-US" sz="6000" b="1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Chúc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các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bé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chăm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ngoan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học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giỏi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!</a:t>
            </a:r>
          </a:p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     </a:t>
            </a:r>
          </a:p>
          <a:p>
            <a:pPr>
              <a:spcBef>
                <a:spcPct val="50000"/>
              </a:spcBef>
              <a:defRPr/>
            </a:pPr>
            <a:endParaRPr lang="en-US" sz="4000" b="1" i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    </a:t>
            </a:r>
          </a:p>
        </p:txBody>
      </p:sp>
      <p:pic>
        <p:nvPicPr>
          <p:cNvPr id="53257" name="Picture 9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1243012" y="1243012"/>
            <a:ext cx="289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5257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1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377113" y="1738312"/>
            <a:ext cx="3124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450603ss06xdzo9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886200"/>
            <a:ext cx="22383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6448425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4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6448425"/>
            <a:ext cx="3581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5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377113" y="4786312"/>
            <a:ext cx="3124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6" descr="star02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48425"/>
            <a:ext cx="1905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65" name="Objec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839200" y="6553200"/>
          <a:ext cx="304800" cy="304800"/>
        </p:xfrm>
        <a:graphic>
          <a:graphicData uri="http://schemas.openxmlformats.org/presentationml/2006/ole">
            <p:oleObj spid="_x0000_s1053" name="Sound Recorder Document" r:id="rId8" imgW="304520" imgH="304520" progId="Package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20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2000"/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0" grpId="1" animBg="1"/>
      <p:bldP spid="53250" grpId="2" animBg="1"/>
      <p:bldP spid="532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DBFAB26-115F-4F73-AE5F-CFBEC21A69CF}" type="slidenum">
              <a:rPr lang="en-US" sz="1400">
                <a:latin typeface="Arial" charset="0"/>
              </a:rPr>
              <a:pPr algn="r"/>
              <a:t>3</a:t>
            </a:fld>
            <a:endParaRPr lang="en-US" sz="1400">
              <a:latin typeface="Arial" charset="0"/>
            </a:endParaRPr>
          </a:p>
        </p:txBody>
      </p:sp>
      <p:pic>
        <p:nvPicPr>
          <p:cNvPr id="7" name="Picture 4" descr="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0"/>
            <a:ext cx="762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1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68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13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600" y="4038600"/>
            <a:ext cx="53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90600" y="1524000"/>
            <a:ext cx="70866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Ho¹t ®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éng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 2</a:t>
            </a:r>
            <a:b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</a:b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H" pitchFamily="34" charset="0"/>
            </a:endParaRPr>
          </a:p>
          <a:p>
            <a:pPr algn="ctr"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N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éi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dung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träng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t©m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  <a:p>
            <a:pPr algn="ctr">
              <a:defRPr/>
            </a:pP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*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LuyÖn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tËp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thªm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bít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trong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ph¹m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vi 3</a:t>
            </a: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*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T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¸ch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-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gép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3 ®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èi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t­îng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thµnh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2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phÇn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*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L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uyÖn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tËp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cñng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cè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.VnAvant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Picture 5" descr="00013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2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52600" y="2133600"/>
            <a:ext cx="518160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Phần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1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vi 3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3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36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39000" y="4648200"/>
            <a:ext cx="304800" cy="3048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10400" y="2514600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 smtClean="0"/>
              <a:t> 1</a:t>
            </a:r>
            <a:endParaRPr lang="en-US" sz="16000" b="1" dirty="0"/>
          </a:p>
        </p:txBody>
      </p:sp>
    </p:spTree>
    <p:extLst>
      <p:ext uri="{BB962C8B-B14F-4D97-AF65-F5344CB8AC3E}">
        <p14:creationId xmlns:p14="http://schemas.microsoft.com/office/powerpoint/2010/main" xmlns="" val="283455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5" descr="btru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91807" y="1355474"/>
            <a:ext cx="1481249" cy="1897063"/>
          </a:xfrm>
          <a:prstGeom prst="rect">
            <a:avLst/>
          </a:prstGeom>
          <a:noFill/>
        </p:spPr>
      </p:pic>
      <p:pic>
        <p:nvPicPr>
          <p:cNvPr id="7" name="Picture 7" descr="btru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981200" y="4589585"/>
            <a:ext cx="1346379" cy="1828800"/>
          </a:xfrm>
          <a:prstGeom prst="rect">
            <a:avLst/>
          </a:prstGeom>
          <a:noFill/>
        </p:spPr>
      </p:pic>
      <p:pic>
        <p:nvPicPr>
          <p:cNvPr id="11" name="Picture 11" descr="btru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00599" y="1354217"/>
            <a:ext cx="1405049" cy="1820863"/>
          </a:xfrm>
          <a:prstGeom prst="rect">
            <a:avLst/>
          </a:prstGeom>
          <a:noFill/>
        </p:spPr>
      </p:pic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7467600" y="9906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5" name="WordArt 16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0"/>
            <a:ext cx="838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cần có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bông hoa nhưng bây giờ chỉ có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nên làm như thế 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304801"/>
            <a:ext cx="20008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2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2" name="Picture 11" descr="btru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9951" y="1305726"/>
            <a:ext cx="1481249" cy="18970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10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39000" y="46482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2514600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 smtClean="0"/>
              <a:t> 2</a:t>
            </a:r>
            <a:endParaRPr lang="en-US" sz="16000" b="1" dirty="0"/>
          </a:p>
        </p:txBody>
      </p:sp>
    </p:spTree>
    <p:extLst>
      <p:ext uri="{BB962C8B-B14F-4D97-AF65-F5344CB8AC3E}">
        <p14:creationId xmlns:p14="http://schemas.microsoft.com/office/powerpoint/2010/main" xmlns="" val="40396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" y="1981200"/>
            <a:ext cx="1744663" cy="1668463"/>
          </a:xfrm>
          <a:prstGeom prst="rect">
            <a:avLst/>
          </a:prstGeom>
          <a:noFill/>
        </p:spPr>
      </p:pic>
      <p:pic>
        <p:nvPicPr>
          <p:cNvPr id="7" name="Picture 5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65337" y="1984158"/>
            <a:ext cx="1744663" cy="1668463"/>
          </a:xfrm>
          <a:prstGeom prst="rect">
            <a:avLst/>
          </a:prstGeom>
          <a:noFill/>
        </p:spPr>
      </p:pic>
      <p:pic>
        <p:nvPicPr>
          <p:cNvPr id="8" name="Picture 6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62400" y="1984158"/>
            <a:ext cx="1820863" cy="1668463"/>
          </a:xfrm>
          <a:prstGeom prst="rect">
            <a:avLst/>
          </a:prstGeom>
          <a:noFill/>
        </p:spPr>
      </p:pic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3810000" y="4572000"/>
            <a:ext cx="1447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5257800" y="1524000"/>
            <a:ext cx="2590800" cy="37337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2286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Nh</a:t>
            </a:r>
            <a:r>
              <a:rPr lang="vi-VN" sz="3200" dirty="0" smtClean="0"/>
              <a:t>à</a:t>
            </a:r>
            <a:r>
              <a:rPr lang="en-US" sz="3200" dirty="0" smtClean="0"/>
              <a:t> </a:t>
            </a:r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/>
              <a:t>3</a:t>
            </a:r>
            <a:r>
              <a:rPr lang="en-US" sz="3200" dirty="0" smtClean="0"/>
              <a:t> </a:t>
            </a:r>
            <a:r>
              <a:rPr lang="en-US" sz="3200" dirty="0" err="1" smtClean="0"/>
              <a:t>ngườiCô</a:t>
            </a:r>
            <a:r>
              <a:rPr lang="vi-VN" sz="3200" dirty="0" smtClean="0"/>
              <a:t> chỉ cần có </a:t>
            </a:r>
            <a:r>
              <a:rPr lang="en-US" sz="3200" dirty="0"/>
              <a:t>3</a:t>
            </a:r>
            <a:r>
              <a:rPr lang="vi-VN" sz="3200" dirty="0" smtClean="0"/>
              <a:t> chiếc bát là đ</a:t>
            </a:r>
            <a:r>
              <a:rPr lang="en-US" sz="3200" dirty="0" smtClean="0"/>
              <a:t>ủ </a:t>
            </a:r>
            <a:r>
              <a:rPr lang="en-US" sz="3200" dirty="0" err="1" smtClean="0"/>
              <a:t>bát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cơm</a:t>
            </a:r>
            <a:r>
              <a:rPr lang="vi-VN" sz="3200" dirty="0" smtClean="0"/>
              <a:t>. Nhưng ở đây nhiều bát quá, làm thế nào hả bạn</a:t>
            </a:r>
            <a:r>
              <a:rPr lang="en-US" sz="3200" dirty="0" smtClean="0"/>
              <a:t>?</a:t>
            </a:r>
            <a:r>
              <a:rPr lang="vi-VN" sz="3200" dirty="0" smtClean="0"/>
              <a:t>.</a:t>
            </a:r>
            <a:endParaRPr lang="en-US" sz="3200" dirty="0" smtClean="0"/>
          </a:p>
        </p:txBody>
      </p:sp>
      <p:pic>
        <p:nvPicPr>
          <p:cNvPr id="17" name="Picture 4" descr="btru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67400" y="1984158"/>
            <a:ext cx="1744663" cy="16684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12063" y="685801"/>
            <a:ext cx="13414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rgbClr val="FF0000"/>
                </a:solidFill>
              </a:rPr>
              <a:t>4</a:t>
            </a:r>
            <a:endParaRPr lang="en-US" sz="20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228600"/>
            <a:ext cx="312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rgbClr val="FF0000"/>
                </a:solidFill>
              </a:rPr>
              <a:t>3</a:t>
            </a:r>
            <a:endParaRPr lang="en-US" sz="2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9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3657600" y="2514600"/>
            <a:ext cx="1905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spc="720" dirty="0">
              <a:ln w="9525">
                <a:noFill/>
                <a:round/>
                <a:headEnd/>
                <a:tailEnd/>
              </a:ln>
              <a:solidFill>
                <a:srgbClr val="FF3399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9" descr="cua xa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905000"/>
            <a:ext cx="137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ua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152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ô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cửa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kỳ</a:t>
            </a:r>
            <a:r>
              <a:rPr lang="en-US" sz="2000" b="1" i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diệu</a:t>
            </a:r>
            <a:endParaRPr lang="en-US" sz="2000" b="1" i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39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2057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9600" dirty="0">
              <a:solidFill>
                <a:srgbClr val="002060"/>
              </a:solidFill>
            </a:endParaRPr>
          </a:p>
        </p:txBody>
      </p:sp>
      <p:pic>
        <p:nvPicPr>
          <p:cNvPr id="10" name="GIOT+MUA+ nhan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39000" y="4648200"/>
            <a:ext cx="304800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2514600"/>
            <a:ext cx="1828800" cy="255454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0" b="1" dirty="0" smtClean="0"/>
              <a:t> 3</a:t>
            </a:r>
            <a:endParaRPr lang="en-US" sz="16000" b="1" dirty="0"/>
          </a:p>
        </p:txBody>
      </p:sp>
    </p:spTree>
    <p:extLst>
      <p:ext uri="{BB962C8B-B14F-4D97-AF65-F5344CB8AC3E}">
        <p14:creationId xmlns:p14="http://schemas.microsoft.com/office/powerpoint/2010/main" xmlns="" val="95461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17&quot;&gt;&lt;property id=&quot;20148&quot; value=&quot;5&quot;/&gt;&lt;property id=&quot;20300&quot; value=&quot;Slide 9&quot;/&gt;&lt;property id=&quot;20307&quot; value=&quot;267&quot;/&gt;&lt;/object&gt;&lt;object type=&quot;3&quot; unique_id=&quot;10018&quot;&gt;&lt;property id=&quot;20148&quot; value=&quot;5&quot;/&gt;&lt;property id=&quot;20300&quot; value=&quot;Slide 10&quot;/&gt;&lt;property id=&quot;20307&quot; value=&quot;268&quot;/&gt;&lt;/object&gt;&lt;object type=&quot;3&quot; unique_id=&quot;10019&quot;&gt;&lt;property id=&quot;20148&quot; value=&quot;5&quot;/&gt;&lt;property id=&quot;20300&quot; value=&quot;Slide 16&quot;/&gt;&lt;property id=&quot;20307&quot; value=&quot;269&quot;/&gt;&lt;/object&gt;&lt;object type=&quot;3&quot; unique_id=&quot;10020&quot;&gt;&lt;property id=&quot;20148&quot; value=&quot;5&quot;/&gt;&lt;property id=&quot;20300&quot; value=&quot;Slide 18&quot;/&gt;&lt;property id=&quot;20307&quot; value=&quot;270&quot;/&gt;&lt;/object&gt;&lt;object type=&quot;3&quot; unique_id=&quot;10021&quot;&gt;&lt;property id=&quot;20148&quot; value=&quot;5&quot;/&gt;&lt;property id=&quot;20300&quot; value=&quot;Slide 19&quot;/&gt;&lt;property id=&quot;20307&quot; value=&quot;274&quot;/&gt;&lt;/object&gt;&lt;object type=&quot;3&quot; unique_id=&quot;10044&quot;&gt;&lt;property id=&quot;20148&quot; value=&quot;5&quot;/&gt;&lt;property id=&quot;20300&quot; value=&quot;Slide 5&quot;/&gt;&lt;property id=&quot;20307&quot; value=&quot;275&quot;/&gt;&lt;/object&gt;&lt;object type=&quot;3&quot; unique_id=&quot;11478&quot;&gt;&lt;property id=&quot;20148&quot; value=&quot;5&quot;/&gt;&lt;property id=&quot;20300&quot; value=&quot;Slide 11&quot;/&gt;&lt;property id=&quot;20307&quot; value=&quot;279&quot;/&gt;&lt;/object&gt;&lt;object type=&quot;3&quot; unique_id=&quot;11479&quot;&gt;&lt;property id=&quot;20148&quot; value=&quot;5&quot;/&gt;&lt;property id=&quot;20300&quot; value=&quot;Slide 12&quot;/&gt;&lt;property id=&quot;20307&quot; value=&quot;280&quot;/&gt;&lt;/object&gt;&lt;object type=&quot;3&quot; unique_id=&quot;11480&quot;&gt;&lt;property id=&quot;20148&quot; value=&quot;5&quot;/&gt;&lt;property id=&quot;20300&quot; value=&quot;Slide 13&quot;/&gt;&lt;property id=&quot;20307&quot; value=&quot;281&quot;/&gt;&lt;/object&gt;&lt;object type=&quot;3&quot; unique_id=&quot;11481&quot;&gt;&lt;property id=&quot;20148&quot; value=&quot;5&quot;/&gt;&lt;property id=&quot;20300&quot; value=&quot;Slide 14&quot;/&gt;&lt;property id=&quot;20307&quot; value=&quot;282&quot;/&gt;&lt;/object&gt;&lt;object type=&quot;3&quot; unique_id=&quot;11911&quot;&gt;&lt;property id=&quot;20148&quot; value=&quot;5&quot;/&gt;&lt;property id=&quot;20300&quot; value=&quot;Slide 2&quot;/&gt;&lt;property id=&quot;20307&quot; value=&quot;284&quot;/&gt;&lt;/object&gt;&lt;object type=&quot;3&quot; unique_id=&quot;11912&quot;&gt;&lt;property id=&quot;20148&quot; value=&quot;5&quot;/&gt;&lt;property id=&quot;20300&quot; value=&quot;Slide 3&quot;/&gt;&lt;property id=&quot;20307&quot; value=&quot;285&quot;/&gt;&lt;/object&gt;&lt;object type=&quot;3&quot; unique_id=&quot;11913&quot;&gt;&lt;property id=&quot;20148&quot; value=&quot;5&quot;/&gt;&lt;property id=&quot;20300&quot; value=&quot;Slide 4&quot;/&gt;&lt;property id=&quot;20307&quot; value=&quot;286&quot;/&gt;&lt;/object&gt;&lt;object type=&quot;3&quot; unique_id=&quot;11914&quot;&gt;&lt;property id=&quot;20148&quot; value=&quot;5&quot;/&gt;&lt;property id=&quot;20300&quot; value=&quot;Slide 8&quot;/&gt;&lt;property id=&quot;20307&quot; value=&quot;287&quot;/&gt;&lt;/object&gt;&lt;object type=&quot;3&quot; unique_id=&quot;11915&quot;&gt;&lt;property id=&quot;20148&quot; value=&quot;5&quot;/&gt;&lt;property id=&quot;20300&quot; value=&quot;Slide 15&quot;/&gt;&lt;property id=&quot;20307&quot; value=&quot;288&quot;/&gt;&lt;/object&gt;&lt;object type=&quot;3&quot; unique_id=&quot;11916&quot;&gt;&lt;property id=&quot;20148&quot; value=&quot;5&quot;/&gt;&lt;property id=&quot;20300&quot; value=&quot;Slide 17&quot;/&gt;&lt;property id=&quot;20307&quot; value=&quot;289&quot;/&gt;&lt;/object&gt;&lt;object type=&quot;3&quot; unique_id=&quot;11917&quot;&gt;&lt;property id=&quot;20148&quot; value=&quot;5&quot;/&gt;&lt;property id=&quot;20300&quot; value=&quot;Slide 20&quot;/&gt;&lt;property id=&quot;20307&quot; value=&quot;290&quot;/&gt;&lt;/object&gt;&lt;object type=&quot;3&quot; unique_id=&quot;11918&quot;&gt;&lt;property id=&quot;20148&quot; value=&quot;5&quot;/&gt;&lt;property id=&quot;20300&quot; value=&quot;Slide 21&quot;/&gt;&lt;property id=&quot;20307&quot; value=&quot;291&quot;/&gt;&lt;/object&gt;&lt;object type=&quot;3&quot; unique_id=&quot;11977&quot;&gt;&lt;property id=&quot;20148&quot; value=&quot;5&quot;/&gt;&lt;property id=&quot;20300&quot; value=&quot;Slide 6&quot;/&gt;&lt;property id=&quot;20307&quot; value=&quot;292&quot;/&gt;&lt;/object&gt;&lt;object type=&quot;3&quot; unique_id=&quot;11978&quot;&gt;&lt;property id=&quot;20148&quot; value=&quot;5&quot;/&gt;&lt;property id=&quot;20300&quot; value=&quot;Slide 7&quot;/&gt;&lt;property id=&quot;20307&quot; value=&quot;29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494</TotalTime>
  <Words>314</Words>
  <Application>Microsoft Office PowerPoint</Application>
  <PresentationFormat>On-screen Show (4:3)</PresentationFormat>
  <Paragraphs>115</Paragraphs>
  <Slides>24</Slides>
  <Notes>1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Flow</vt:lpstr>
      <vt:lpstr>Sound Recorder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Welcome</cp:lastModifiedBy>
  <cp:revision>50</cp:revision>
  <dcterms:created xsi:type="dcterms:W3CDTF">2016-10-25T01:09:39Z</dcterms:created>
  <dcterms:modified xsi:type="dcterms:W3CDTF">2018-01-27T07:36:19Z</dcterms:modified>
</cp:coreProperties>
</file>